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Badminton\Comité 31\Logo\CDBAD31_logo_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595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Badminton\Comité 31\Logo\CDBAD31_logo_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920"/>
            <a:ext cx="6550218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20" y="188595"/>
            <a:ext cx="232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Vertical Couleurs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994666" y="2339578"/>
            <a:ext cx="25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Horizontal Couleurs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6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Badminton\Comité 31\Logo\CDBAD31_logo_horizontal_N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910"/>
            <a:ext cx="65502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Badminton\Comité 31\Logo\CDBAD31_logo_vertical_N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59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31820" y="188595"/>
            <a:ext cx="299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Vertical </a:t>
            </a:r>
            <a:r>
              <a:rPr lang="fr-FR" dirty="0"/>
              <a:t>Couleurs </a:t>
            </a:r>
            <a:r>
              <a:rPr lang="fr-FR" dirty="0" smtClean="0"/>
              <a:t>Négatif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94666" y="2339578"/>
            <a:ext cx="325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Horizontal Couleurs Négatif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52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:\Badminton\Comité 31\Logo\CDBAD31_logo_vertical_Niveau_G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595"/>
            <a:ext cx="2160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Badminton\Comité 31\Logo\CDBAD31_logo_horizontal_Niveau_G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910"/>
            <a:ext cx="6550218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31820" y="188595"/>
            <a:ext cx="29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Vertical Dégradé de Gris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94666" y="2339578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Horizontal Dégradé de Gris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9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20" y="188595"/>
            <a:ext cx="171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Vertical NB</a:t>
            </a:r>
            <a:endParaRPr lang="fr-FR" dirty="0"/>
          </a:p>
        </p:txBody>
      </p:sp>
      <p:pic>
        <p:nvPicPr>
          <p:cNvPr id="1028" name="Picture 4" descr="K:\Badminton\Comité 31\Logo\CDBAD31_logo_horizontal_N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98975"/>
            <a:ext cx="6550218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Badminton\Comité 31\Logo\CDBAD31_logo_vertical_N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9577"/>
            <a:ext cx="2160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94666" y="2339578"/>
            <a:ext cx="197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Horizontal NB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15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20" y="188595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Vertical NB négatif</a:t>
            </a:r>
            <a:endParaRPr lang="fr-FR" dirty="0"/>
          </a:p>
        </p:txBody>
      </p:sp>
      <p:pic>
        <p:nvPicPr>
          <p:cNvPr id="1026" name="Picture 2" descr="K:\Badminton\Comité 31\Logo\CDBAD31_logo_horizontal_NB_Inver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98975"/>
            <a:ext cx="65502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Badminton\Comité 31\Logo\CDBAD31_logo_vertical_NB_Inver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20" y="179577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994666" y="2339578"/>
            <a:ext cx="268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Logo Horizontal NB négatif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04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Badminton\Comité 31\Logo\CDBAD31_Cartouche_comite_C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595"/>
            <a:ext cx="4218092" cy="28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388156" y="188595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Cartouche </a:t>
            </a:r>
            <a:r>
              <a:rPr lang="fr-FR" dirty="0" err="1" smtClean="0"/>
              <a:t>FFBad</a:t>
            </a:r>
            <a:r>
              <a:rPr lang="fr-FR" dirty="0" smtClean="0"/>
              <a:t>/CD31</a:t>
            </a:r>
            <a:endParaRPr lang="fr-FR" dirty="0"/>
          </a:p>
        </p:txBody>
      </p:sp>
      <p:pic>
        <p:nvPicPr>
          <p:cNvPr id="2" name="Picture 2" descr="K:\Badminton\Comité 31\Logo\Cartouche_LMP_C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6" y="3219539"/>
            <a:ext cx="467027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72225" y="322922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Cartouche LMP/CD31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61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Codes Couleurs RVB &amp; Polices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FFC600"/>
                </a:solidFill>
              </a:rPr>
              <a:t>Jaune</a:t>
            </a:r>
            <a:r>
              <a:rPr lang="fr-FR" dirty="0" smtClean="0"/>
              <a:t> : #FFC600</a:t>
            </a:r>
          </a:p>
          <a:p>
            <a:r>
              <a:rPr lang="fr-FR" b="1" dirty="0" smtClean="0">
                <a:solidFill>
                  <a:srgbClr val="C72700"/>
                </a:solidFill>
              </a:rPr>
              <a:t>Rouge</a:t>
            </a:r>
            <a:r>
              <a:rPr lang="fr-FR" dirty="0" smtClean="0"/>
              <a:t> : #C72700</a:t>
            </a:r>
          </a:p>
          <a:p>
            <a:r>
              <a:rPr lang="fr-FR" b="1" dirty="0" smtClean="0">
                <a:solidFill>
                  <a:srgbClr val="006BFE"/>
                </a:solidFill>
              </a:rPr>
              <a:t>Bleu clair</a:t>
            </a:r>
            <a:r>
              <a:rPr lang="fr-FR" dirty="0" smtClean="0"/>
              <a:t>: #006BFE</a:t>
            </a:r>
          </a:p>
          <a:p>
            <a:r>
              <a:rPr lang="fr-FR" b="1" dirty="0" smtClean="0">
                <a:solidFill>
                  <a:srgbClr val="004AB0"/>
                </a:solidFill>
              </a:rPr>
              <a:t>Bleu  </a:t>
            </a:r>
            <a:r>
              <a:rPr lang="fr-FR" dirty="0" smtClean="0"/>
              <a:t>: #004AB0</a:t>
            </a:r>
          </a:p>
          <a:p>
            <a:endParaRPr lang="fr-FR" dirty="0"/>
          </a:p>
          <a:p>
            <a:r>
              <a:rPr lang="fr-FR" dirty="0" smtClean="0">
                <a:latin typeface="QuickExpress" panose="00000400000000000000" pitchFamily="2" charset="0"/>
              </a:rPr>
              <a:t>HAUTE GARONNE</a:t>
            </a:r>
            <a:r>
              <a:rPr lang="fr-FR" dirty="0" smtClean="0"/>
              <a:t> : </a:t>
            </a:r>
            <a:r>
              <a:rPr lang="fr-FR" dirty="0" err="1" smtClean="0"/>
              <a:t>QuickExpress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(majuscules)</a:t>
            </a:r>
          </a:p>
          <a:p>
            <a:r>
              <a:rPr lang="fr-FR" dirty="0" smtClean="0">
                <a:latin typeface="Steelfish" panose="02010608020202040504" pitchFamily="2" charset="0"/>
              </a:rPr>
              <a:t>B a d m i n t o n</a:t>
            </a:r>
            <a:r>
              <a:rPr lang="fr-FR" dirty="0" smtClean="0"/>
              <a:t> : </a:t>
            </a:r>
            <a:r>
              <a:rPr lang="fr-FR" dirty="0" err="1" smtClean="0"/>
              <a:t>Steelfish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05217"/>
              </p:ext>
            </p:extLst>
          </p:nvPr>
        </p:nvGraphicFramePr>
        <p:xfrm>
          <a:off x="7452360" y="4509135"/>
          <a:ext cx="971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" r:id="rId3" imgW="971640" imgH="485640" progId="Package">
                  <p:embed/>
                </p:oleObj>
              </mc:Choice>
              <mc:Fallback>
                <p:oleObj name="Package" r:id="rId3" imgW="9716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2360" y="4509135"/>
                        <a:ext cx="9715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08288"/>
              </p:ext>
            </p:extLst>
          </p:nvPr>
        </p:nvGraphicFramePr>
        <p:xfrm>
          <a:off x="7341870" y="5229225"/>
          <a:ext cx="11906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" r:id="rId5" imgW="1190520" imgH="485640" progId="Package">
                  <p:embed/>
                </p:oleObj>
              </mc:Choice>
              <mc:Fallback>
                <p:oleObj name="Package" r:id="rId5" imgW="119052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1870" y="5229225"/>
                        <a:ext cx="11906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561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84</Words>
  <Application>Microsoft Office PowerPoint</Application>
  <PresentationFormat>Affichage à l'écran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Package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Codes Couleurs RVB &amp; Polices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Didier BEUVELOT</cp:lastModifiedBy>
  <cp:revision>13</cp:revision>
  <dcterms:modified xsi:type="dcterms:W3CDTF">2013-10-01T12:13:50Z</dcterms:modified>
</cp:coreProperties>
</file>